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37"/>
  </p:notesMasterIdLst>
  <p:handoutMasterIdLst>
    <p:handoutMasterId r:id="rId38"/>
  </p:handoutMasterIdLst>
  <p:sldIdLst>
    <p:sldId id="686" r:id="rId3"/>
    <p:sldId id="748" r:id="rId4"/>
    <p:sldId id="780" r:id="rId5"/>
    <p:sldId id="772" r:id="rId6"/>
    <p:sldId id="771" r:id="rId7"/>
    <p:sldId id="781" r:id="rId8"/>
    <p:sldId id="782" r:id="rId9"/>
    <p:sldId id="756" r:id="rId10"/>
    <p:sldId id="783" r:id="rId11"/>
    <p:sldId id="755" r:id="rId12"/>
    <p:sldId id="757" r:id="rId13"/>
    <p:sldId id="766" r:id="rId14"/>
    <p:sldId id="784" r:id="rId15"/>
    <p:sldId id="765" r:id="rId16"/>
    <p:sldId id="760" r:id="rId17"/>
    <p:sldId id="767" r:id="rId18"/>
    <p:sldId id="761" r:id="rId19"/>
    <p:sldId id="763" r:id="rId20"/>
    <p:sldId id="764" r:id="rId21"/>
    <p:sldId id="786" r:id="rId22"/>
    <p:sldId id="758" r:id="rId23"/>
    <p:sldId id="774" r:id="rId24"/>
    <p:sldId id="769" r:id="rId25"/>
    <p:sldId id="768" r:id="rId26"/>
    <p:sldId id="775" r:id="rId27"/>
    <p:sldId id="777" r:id="rId28"/>
    <p:sldId id="770" r:id="rId29"/>
    <p:sldId id="779" r:id="rId30"/>
    <p:sldId id="785" r:id="rId31"/>
    <p:sldId id="759" r:id="rId32"/>
    <p:sldId id="776" r:id="rId33"/>
    <p:sldId id="773" r:id="rId34"/>
    <p:sldId id="778" r:id="rId35"/>
    <p:sldId id="678" r:id="rId36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9498-D9A7-794D-B1C0-0C634D03174C}"/>
              </a:ext>
            </a:extLst>
          </p:cNvPr>
          <p:cNvSpPr txBox="1"/>
          <p:nvPr/>
        </p:nvSpPr>
        <p:spPr>
          <a:xfrm>
            <a:off x="8326062" y="6457890"/>
            <a:ext cx="664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Transfer learning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43F3B-7A7E-4140-B7B7-234879CF9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1030636" y="1610573"/>
            <a:ext cx="7082725" cy="317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F1F0E-337F-734C-B4A6-DD24CD88D187}"/>
              </a:ext>
            </a:extLst>
          </p:cNvPr>
          <p:cNvSpPr txBox="1"/>
          <p:nvPr/>
        </p:nvSpPr>
        <p:spPr>
          <a:xfrm>
            <a:off x="1294107" y="4584628"/>
            <a:ext cx="21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 &amp; ALTO-XML</a:t>
            </a:r>
          </a:p>
        </p:txBody>
      </p:sp>
    </p:spTree>
    <p:extLst>
      <p:ext uri="{BB962C8B-B14F-4D97-AF65-F5344CB8AC3E}">
        <p14:creationId xmlns:p14="http://schemas.microsoft.com/office/powerpoint/2010/main" val="7781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30871" y="2953314"/>
            <a:ext cx="1791559" cy="475685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51632</TotalTime>
  <Words>1952</Words>
  <Application>Microsoft Macintosh PowerPoint</Application>
  <PresentationFormat>On-screen Show (4:3)</PresentationFormat>
  <Paragraphs>272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Filgueira</dc:creator>
  <cp:lastModifiedBy>Filgueira, Rosa</cp:lastModifiedBy>
  <cp:revision>182</cp:revision>
  <cp:lastPrinted>2021-03-07T17:43:26Z</cp:lastPrinted>
  <dcterms:created xsi:type="dcterms:W3CDTF">2019-06-03T19:53:46Z</dcterms:created>
  <dcterms:modified xsi:type="dcterms:W3CDTF">2021-12-06T18:33:44Z</dcterms:modified>
</cp:coreProperties>
</file>